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8A06-0508-438E-A7C7-435B2DDA3760}" type="datetimeFigureOut">
              <a:rPr lang="id-ID" smtClean="0"/>
              <a:t>08/01/2013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0803-4C10-4873-B240-E385B0700E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8A06-0508-438E-A7C7-435B2DDA3760}" type="datetimeFigureOut">
              <a:rPr lang="id-ID" smtClean="0"/>
              <a:t>08/01/2013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0803-4C10-4873-B240-E385B0700E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8A06-0508-438E-A7C7-435B2DDA3760}" type="datetimeFigureOut">
              <a:rPr lang="id-ID" smtClean="0"/>
              <a:t>08/01/2013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0803-4C10-4873-B240-E385B0700E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8A06-0508-438E-A7C7-435B2DDA3760}" type="datetimeFigureOut">
              <a:rPr lang="id-ID" smtClean="0"/>
              <a:t>08/01/2013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0803-4C10-4873-B240-E385B0700E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8A06-0508-438E-A7C7-435B2DDA3760}" type="datetimeFigureOut">
              <a:rPr lang="id-ID" smtClean="0"/>
              <a:t>08/01/2013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0803-4C10-4873-B240-E385B0700E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8A06-0508-438E-A7C7-435B2DDA3760}" type="datetimeFigureOut">
              <a:rPr lang="id-ID" smtClean="0"/>
              <a:t>08/01/2013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0803-4C10-4873-B240-E385B0700E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8A06-0508-438E-A7C7-435B2DDA3760}" type="datetimeFigureOut">
              <a:rPr lang="id-ID" smtClean="0"/>
              <a:t>08/01/2013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0803-4C10-4873-B240-E385B0700E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8A06-0508-438E-A7C7-435B2DDA3760}" type="datetimeFigureOut">
              <a:rPr lang="id-ID" smtClean="0"/>
              <a:t>08/01/2013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0803-4C10-4873-B240-E385B0700E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8A06-0508-438E-A7C7-435B2DDA3760}" type="datetimeFigureOut">
              <a:rPr lang="id-ID" smtClean="0"/>
              <a:t>08/01/2013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0803-4C10-4873-B240-E385B0700E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8A06-0508-438E-A7C7-435B2DDA3760}" type="datetimeFigureOut">
              <a:rPr lang="id-ID" smtClean="0"/>
              <a:t>08/01/2013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0803-4C10-4873-B240-E385B0700E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8A06-0508-438E-A7C7-435B2DDA3760}" type="datetimeFigureOut">
              <a:rPr lang="id-ID" smtClean="0"/>
              <a:t>08/01/2013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0803-4C10-4873-B240-E385B0700E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78A06-0508-438E-A7C7-435B2DDA3760}" type="datetimeFigureOut">
              <a:rPr lang="id-ID" smtClean="0"/>
              <a:t>08/01/2013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90803-4C10-4873-B240-E385B0700EB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4" name="Picture 3" descr="DSCN733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438399"/>
            <a:ext cx="2514600" cy="2209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ThinkCentre</dc:creator>
  <cp:lastModifiedBy>ThinkCentre</cp:lastModifiedBy>
  <cp:revision>1</cp:revision>
  <dcterms:created xsi:type="dcterms:W3CDTF">2013-01-08T07:21:23Z</dcterms:created>
  <dcterms:modified xsi:type="dcterms:W3CDTF">2013-01-08T07:22:41Z</dcterms:modified>
</cp:coreProperties>
</file>